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media/image25.png" ContentType="image/png"/>
  <Override PartName="/ppt/media/image19.jpeg" ContentType="image/jpeg"/>
  <Override PartName="/ppt/media/image23.png" ContentType="image/png"/>
  <Override PartName="/ppt/media/image22.png" ContentType="image/png"/>
  <Override PartName="/ppt/media/image24.jpeg" ContentType="image/jpeg"/>
  <Override PartName="/ppt/media/image4.png" ContentType="image/png"/>
  <Override PartName="/ppt/media/image6.png" ContentType="image/png"/>
  <Override PartName="/ppt/media/image11.png" ContentType="image/png"/>
  <Override PartName="/ppt/media/image32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27.png" ContentType="image/png"/>
  <Override PartName="/ppt/media/image33.jpeg" ContentType="image/jpeg"/>
  <Override PartName="/ppt/media/image3.png" ContentType="image/png"/>
  <Override PartName="/ppt/media/image17.jpeg" ContentType="image/jpeg"/>
  <Override PartName="/ppt/media/image26.png" ContentType="image/png"/>
  <Override PartName="/ppt/media/image31.png" ContentType="image/png"/>
  <Override PartName="/ppt/media/image1.png" ContentType="image/png"/>
  <Override PartName="/ppt/media/image10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20.png" ContentType="image/png"/>
  <Override PartName="/ppt/media/image2.jpeg" ContentType="image/jpeg"/>
  <Override PartName="/ppt/media/image29.png" ContentType="image/png"/>
  <Override PartName="/ppt/media/image21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3C4699-D790-4A4A-B225-782748CB1E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E663CA-0E18-452D-9DDA-C8D04FFA7E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4F89575-F7A6-4945-8C1C-EA8AE0E3BB62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50A2F7F-A88E-4817-97F9-D8D1FDE3BFEA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90EF346-8FD8-432B-9BBB-EF8B2612C1E3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368E01E-FE04-4474-903C-B80DC2278B76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2554220-BBB3-45C8-9FAE-0CF80D064550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83C5F9-3955-453F-BB44-C34DDE740515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CF90564-95EA-4673-8FEB-30A03F44A219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53FAFFB-CD04-42FB-BB19-3FF18509A31A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9E9AF70-96BF-4A61-8D56-BB87566A16F0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E753A04-6534-4648-BC73-3EAB86411853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8D53C0-9CF8-49B4-AFC5-1B670A1455C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7CB4AF9-E558-468E-BBB5-447D14F9A74D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026782E-E9E5-4B7B-9422-406A91F4D2C9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9531215-3066-4D2F-8F99-B6769945643F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FCDBE18-0A23-4D8B-A8F4-103FEBBA4ABD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F0FC4F3-5775-45FE-BCB6-84C8851A1A13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7A9AE7A-D313-49E5-AFD2-08728C9CEAEB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9E1B9C2-E260-466F-BE09-2451FB0E427E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48EF3AD-75AA-4FAB-BAD1-384279C01337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86D53A6-8257-43F9-9C11-20566362704F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5A4C2F-C4F1-4475-AEA9-5DB7A87A3A0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DECAD3D-20E5-4256-AE17-38EB58785AA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F20B7E8-3B10-41C2-9C74-56DA8E980E4D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BE9212B9-ACA8-487A-A6BC-4CEFDEBC5DDE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7889F68-F795-43DC-A54F-F25DBF96F405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0E334DD-FC35-4A76-928D-6CEA273D855B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A1ED10D-8BCB-492D-A274-01AB90B6DFDA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22EEC51-2FEB-48F1-AAF5-B3E4CB91A8AF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3C6E93C4-CD89-4E4B-BFE5-49D4CD24A201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2F8BDD4-7AB9-493D-A736-247E9525A65B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612AE5C-C5BD-4784-8A7F-82370C873565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1C118B4-C3C9-4B2D-9660-7AD11BD75CB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8A48DF4-09EF-40D1-B3FC-D75A1057CA11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380E8DE-88E5-4E30-B29A-C04D31D4E890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0A562B0-1F02-4B38-8AFE-6A200B1DD87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CFCB2E-08C6-44A2-941E-1F51DEFFF1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2C58629-5CFE-429C-A4F5-632B3BD19E5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810BA49-3FDA-490B-AFAD-E37050672F4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05890D-A363-4AE2-9490-2F3E17ABFB4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1AC6988-4CCE-47AB-8332-08CDF165B3F8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6A83FED-B8C5-4940-B7EC-E487DDE693C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EBA55E-CB8B-4641-AC6D-402ABB291F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56D64F8-3063-4454-A42C-A60B4F70D72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F554B5D-30CB-4AF3-9D0C-D70505C39AF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B828800-CD58-4FF8-9645-16D8CD25CFE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2B257C3-357C-4F12-8236-E812432792D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220DD22-89FA-4A3A-B92C-09D00720B7EB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98695B-12D1-41D7-9AE5-8B9391A5E2B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E4EB91-4916-41F3-828B-615B473984FC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A4A7526-DA8F-49D5-911E-3DCDD4A7E75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FDC006A-DD36-48F0-89F0-0A6534E939E3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40D965C-24AD-475A-A8FD-B0EE88217D2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646BA8-DFF2-4117-A1A6-A83F4C1293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ECDD90E-4357-4B2D-96B3-5C2B19932AA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D4AF368-25E4-4F49-865D-7D66FD5E5496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D72899D-27DD-47C5-B2C6-A1BBE0B804ED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72D3BF0-12A7-4D8A-A1C2-05FD3D35899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EC3477F-CA16-419C-AA4A-330B26FF0A7E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05E5811-8981-4620-AB85-1178E496E2F6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B1D8612-163B-4967-8CF1-2BA91DC274EA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0DFF335-E374-4DF3-95A3-1D212712367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155AAFC-7980-4A75-85FE-5BC607474A4F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43410F7-D3DF-4547-92A9-CD5D93D8A3B9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9D056E-0E99-4B92-99D7-88B969D156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AF73753-134E-4AB6-A57E-F76FB297B01D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6FDACA1-2D83-4AAC-ACED-5896C737A409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F5D3A4-12DA-4522-8E16-446D5C16B15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E922301-A586-48E1-81CD-3DC35B438479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9EF8C7E-91E0-4D5D-9667-6DCDF37A3467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1F51EC-97EC-4826-A973-571F9D53097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C9489D-32AB-4B77-98FB-A54882BA0FDE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6D42A5C-F7DA-4FFD-AF33-5AC8660418F3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C8061E-CA42-485A-B6A7-181E24AC61AD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2332CEC-B7D6-4111-A648-0C68B628FFB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419260-B521-4B72-9664-042FBE4442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F74B407-4142-427D-819E-8E60216CE565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1E2A2A6-DE35-41C6-8B38-27E2027F541A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64AAC40-788D-48C0-84D4-7612800E42A9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A698DB7-6E39-4423-84B5-BDF0C7CFB635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8982EDF-27D3-491E-8BBA-8FEB2F99C2F3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9541741-96A7-4AFE-B18C-222D484AC0B2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C68F7D5-C2F7-4F41-807C-1B9259F2E994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30CA1E-D3C8-4CB7-A9F6-BA3CA845BD35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8AF5512-7706-4682-AF5D-169B96CE846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954D757-2025-4904-AE9B-C1E066333E0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D4DA03-FA0E-47D2-9480-78B807D65C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46597DD-5601-435C-8C9F-E9AE97471869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D8B8461-B316-44E4-AFCC-7F7F047EDBE7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8704E3A-E1D8-40FA-B5FE-7A11459233A7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940471-3A7C-409F-A4FB-803D588AAB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94D5A36-09E6-463C-BE50-A9F3ABE4FC18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0E9A109-9887-4B6E-916B-5AE96D1ECD02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31F468B-528A-4094-8A90-77E397B76F8E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75B74CC-D71A-42DF-8B6D-637C96095CC4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4DB2C6C-77FF-4BD9-9BFA-35AF56C1D0F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177730-8AF4-4FB4-AED6-56E265CF0E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ubTitle"/>
          </p:nvPr>
        </p:nvSpPr>
        <p:spPr>
          <a:xfrm>
            <a:off x="503640" y="283680"/>
            <a:ext cx="9071640" cy="284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C3065CB-1B8E-4C6A-9D8D-50159A3D49EF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39C8A08-107F-41E2-9588-3F75043E90DC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C9C6F65-11CB-46C1-B3B8-280E5693EF2B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DFB976-9D7F-41BF-A27F-C05FF79FAAA5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0" y="2961720"/>
            <a:ext cx="1007964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3C31FC0-DB5E-48EC-B6AA-502A0AD51445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5164920" y="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/>
          </p:nvPr>
        </p:nvSpPr>
        <p:spPr>
          <a:xfrm>
            <a:off x="5164920" y="2961720"/>
            <a:ext cx="491868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2BEE380-44DF-405A-9BA6-82BE63C81637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340812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816240" y="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/>
          </p:nvPr>
        </p:nvSpPr>
        <p:spPr>
          <a:xfrm>
            <a:off x="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/>
          </p:nvPr>
        </p:nvSpPr>
        <p:spPr>
          <a:xfrm>
            <a:off x="340812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7"/>
          <p:cNvSpPr>
            <a:spLocks noGrp="1"/>
          </p:cNvSpPr>
          <p:nvPr>
            <p:ph/>
          </p:nvPr>
        </p:nvSpPr>
        <p:spPr>
          <a:xfrm>
            <a:off x="6816240" y="2961720"/>
            <a:ext cx="3245400" cy="270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4E2B14-8F28-4221-B89F-7E86E1EF7C95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2BEDD1D-497F-468D-8EC5-5D03ADF1725D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F36C60A-1AE4-4ECA-96A4-B4136DC1D80A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9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03517F-95FD-4688-A29C-8AB1B0A1D26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738060-ABBF-4C52-BBF7-26104EF4D82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2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453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4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455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6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7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8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PlaceHolder 1"/>
          <p:cNvSpPr>
            <a:spLocks noGrp="1"/>
          </p:cNvSpPr>
          <p:nvPr>
            <p:ph type="body"/>
          </p:nvPr>
        </p:nvSpPr>
        <p:spPr>
          <a:xfrm>
            <a:off x="5039640" y="0"/>
            <a:ext cx="5039640" cy="56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to insert image from file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ftr" idx="16"/>
          </p:nvPr>
        </p:nvSpPr>
        <p:spPr>
          <a:xfrm>
            <a:off x="929160" y="5339160"/>
            <a:ext cx="340164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17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2CD271FE-989D-4B86-B198-10DCDB1F860B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 type="title"/>
          </p:nvPr>
        </p:nvSpPr>
        <p:spPr>
          <a:xfrm>
            <a:off x="503640" y="283320"/>
            <a:ext cx="425232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y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 type="body"/>
          </p:nvPr>
        </p:nvSpPr>
        <p:spPr>
          <a:xfrm>
            <a:off x="503640" y="1701000"/>
            <a:ext cx="4252320" cy="349632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Rectangle 14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PlaceHolder 6"/>
          <p:cNvSpPr>
            <a:spLocks noGrp="1"/>
          </p:cNvSpPr>
          <p:nvPr>
            <p:ph type="body"/>
          </p:nvPr>
        </p:nvSpPr>
        <p:spPr>
          <a:xfrm>
            <a:off x="503640" y="1134000"/>
            <a:ext cx="4252320" cy="28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add subtitle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3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504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05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506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7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8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09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0079640" cy="56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to insert picture.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Send image to the back (Right click &gt; Send to back </a:t>
            </a: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&gt; Send to back).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Copy and paste a PST logo in the lower right if it </a:t>
            </a: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isn’t visible.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ftr" idx="18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19"/>
          </p:nvPr>
        </p:nvSpPr>
        <p:spPr>
          <a:xfrm>
            <a:off x="503640" y="5339160"/>
            <a:ext cx="42480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fffff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CCDF903-982C-45F7-BD75-74B3BA39D0A2}" type="slidenum">
              <a:rPr b="0" lang="en-GB" sz="1100" spc="-1" strike="noStrike">
                <a:solidFill>
                  <a:srgbClr val="fffff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Full Image Slide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 hidden="1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43" name="Rectangle 3" hidden="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45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Rectangle 14" hidden="1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50" name="Rectangle 8"/>
          <p:cNvSpPr/>
          <p:nvPr/>
        </p:nvSpPr>
        <p:spPr>
          <a:xfrm>
            <a:off x="0" y="2835000"/>
            <a:ext cx="10079640" cy="28346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77360" y="2457000"/>
            <a:ext cx="7539120" cy="1936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rmAutofit/>
          </a:bodyPr>
          <a:p>
            <a:pPr>
              <a:lnSpc>
                <a:spcPct val="80000"/>
              </a:lnSpc>
              <a:buNone/>
            </a:pPr>
            <a:r>
              <a:rPr b="1" lang="en-US" sz="4400" spc="97" strike="noStrike" cap="all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640" y="5008680"/>
            <a:ext cx="751212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Click to add presenter name and job title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4000" y="5339160"/>
            <a:ext cx="155448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Date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Picture 9" descr=""/>
          <p:cNvPicPr/>
          <p:nvPr/>
        </p:nvPicPr>
        <p:blipFill>
          <a:blip r:embed="rId4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grpSp>
        <p:nvGrpSpPr>
          <p:cNvPr id="55" name="Group 11"/>
          <p:cNvGrpSpPr/>
          <p:nvPr/>
        </p:nvGrpSpPr>
        <p:grpSpPr>
          <a:xfrm>
            <a:off x="503640" y="4472640"/>
            <a:ext cx="528840" cy="125640"/>
            <a:chOff x="503640" y="4472640"/>
            <a:chExt cx="528840" cy="125640"/>
          </a:xfrm>
        </p:grpSpPr>
        <p:sp>
          <p:nvSpPr>
            <p:cNvPr id="56" name="Rectangle 12"/>
            <p:cNvSpPr/>
            <p:nvPr/>
          </p:nvSpPr>
          <p:spPr>
            <a:xfrm>
              <a:off x="503640" y="4472640"/>
              <a:ext cx="12564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Rectangle 13"/>
            <p:cNvSpPr/>
            <p:nvPr/>
          </p:nvSpPr>
          <p:spPr>
            <a:xfrm>
              <a:off x="705600" y="4472640"/>
              <a:ext cx="12528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Rectangle 14"/>
            <p:cNvSpPr/>
            <p:nvPr/>
          </p:nvSpPr>
          <p:spPr>
            <a:xfrm>
              <a:off x="906840" y="4472640"/>
              <a:ext cx="12564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97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8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99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2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503640" y="1370160"/>
            <a:ext cx="7512480" cy="38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ldNum" idx="4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377A2CED-08C6-4D2B-81BE-700E9A9BF54D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ftr" idx="5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145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6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147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0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457320" y="0"/>
            <a:ext cx="3622320" cy="56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to insert image from file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3640" y="1370160"/>
            <a:ext cx="5669640" cy="382716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ftr" idx="6"/>
          </p:nvPr>
        </p:nvSpPr>
        <p:spPr>
          <a:xfrm>
            <a:off x="929160" y="5339160"/>
            <a:ext cx="4819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sldNum" idx="7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45BD631E-1CD2-4D5D-AB1B-1A9FF747A090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title"/>
          </p:nvPr>
        </p:nvSpPr>
        <p:spPr>
          <a:xfrm>
            <a:off x="503640" y="567000"/>
            <a:ext cx="5669640" cy="3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503640" y="283320"/>
            <a:ext cx="4394160" cy="283320"/>
          </a:xfrm>
          <a:prstGeom prst="rect">
            <a:avLst/>
          </a:prstGeom>
          <a:noFill/>
          <a:ln w="0">
            <a:noFill/>
          </a:ln>
        </p:spPr>
        <p:txBody>
          <a:bodyPr lIns="1836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148" strike="noStrike">
                <a:solidFill>
                  <a:srgbClr val="808080"/>
                </a:solidFill>
                <a:latin typeface="Arial"/>
              </a:rPr>
              <a:t>CLICK TO ADD SECTION NAME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Rectangle 1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196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7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198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1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457320" y="0"/>
            <a:ext cx="3622320" cy="566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to insert image from file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3640" y="1370160"/>
            <a:ext cx="5669640" cy="382716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ftr" idx="8"/>
          </p:nvPr>
        </p:nvSpPr>
        <p:spPr>
          <a:xfrm>
            <a:off x="929160" y="5339160"/>
            <a:ext cx="4819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sldNum" idx="9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E29A6336-B1CB-4CCF-BB9F-97DE2E6263C6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title"/>
          </p:nvPr>
        </p:nvSpPr>
        <p:spPr>
          <a:xfrm>
            <a:off x="503640" y="283320"/>
            <a:ext cx="5669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07" name="Rectangle 1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5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246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7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248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1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Rectangle 5"/>
          <p:cNvSpPr/>
          <p:nvPr/>
        </p:nvSpPr>
        <p:spPr>
          <a:xfrm>
            <a:off x="0" y="4335840"/>
            <a:ext cx="10079640" cy="1333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PlaceHolder 1"/>
          <p:cNvSpPr>
            <a:spLocks noGrp="1"/>
          </p:cNvSpPr>
          <p:nvPr>
            <p:ph type="sldNum" idx="10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0ADF35CB-037D-42FE-9EAF-D403B2B268F0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255" name="Rectangle 1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PlaceHolder 3"/>
          <p:cNvSpPr>
            <a:spLocks noGrp="1"/>
          </p:cNvSpPr>
          <p:nvPr>
            <p:ph type="ftr" idx="11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03640" y="1370160"/>
            <a:ext cx="5953320" cy="278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740640" y="1370160"/>
            <a:ext cx="2834640" cy="278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Picture 12" descr=""/>
          <p:cNvPicPr/>
          <p:nvPr/>
        </p:nvPicPr>
        <p:blipFill>
          <a:blip r:embed="rId3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6" hidden="1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298" name="Rectangle 3" hidden="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9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300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03" name="Rectangle 14" hidden="1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4" name="Picture 6" descr=""/>
          <p:cNvPicPr/>
          <p:nvPr/>
        </p:nvPicPr>
        <p:blipFill>
          <a:blip r:embed="rId3"/>
          <a:srcRect l="0" t="7909" r="0" b="7909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305" name="Rectangle 8"/>
          <p:cNvSpPr/>
          <p:nvPr/>
        </p:nvSpPr>
        <p:spPr>
          <a:xfrm>
            <a:off x="0" y="2835000"/>
            <a:ext cx="10079640" cy="28346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77360" y="2457000"/>
            <a:ext cx="7539120" cy="1936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rmAutofit/>
          </a:bodyPr>
          <a:p>
            <a:pPr>
              <a:lnSpc>
                <a:spcPct val="80000"/>
              </a:lnSpc>
              <a:buNone/>
            </a:pPr>
            <a:r>
              <a:rPr b="1" lang="en-US" sz="4400" spc="97" strike="noStrike" cap="all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3640" y="5008680"/>
            <a:ext cx="751212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Click to add presenter name and job title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504000" y="5339160"/>
            <a:ext cx="155448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Date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Picture 9" descr=""/>
          <p:cNvPicPr/>
          <p:nvPr/>
        </p:nvPicPr>
        <p:blipFill>
          <a:blip r:embed="rId4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grpSp>
        <p:nvGrpSpPr>
          <p:cNvPr id="310" name="Group 11"/>
          <p:cNvGrpSpPr/>
          <p:nvPr/>
        </p:nvGrpSpPr>
        <p:grpSpPr>
          <a:xfrm>
            <a:off x="503640" y="4472640"/>
            <a:ext cx="528840" cy="125640"/>
            <a:chOff x="503640" y="4472640"/>
            <a:chExt cx="528840" cy="125640"/>
          </a:xfrm>
        </p:grpSpPr>
        <p:sp>
          <p:nvSpPr>
            <p:cNvPr id="311" name="Rectangle 12"/>
            <p:cNvSpPr/>
            <p:nvPr/>
          </p:nvSpPr>
          <p:spPr>
            <a:xfrm>
              <a:off x="503640" y="4472640"/>
              <a:ext cx="12564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Rectangle 13"/>
            <p:cNvSpPr/>
            <p:nvPr/>
          </p:nvSpPr>
          <p:spPr>
            <a:xfrm>
              <a:off x="705600" y="4472640"/>
              <a:ext cx="12528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Rectangle 14"/>
            <p:cNvSpPr/>
            <p:nvPr/>
          </p:nvSpPr>
          <p:spPr>
            <a:xfrm>
              <a:off x="906840" y="4472640"/>
              <a:ext cx="125640" cy="125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1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352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3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354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57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Rectangle 5"/>
          <p:cNvSpPr/>
          <p:nvPr/>
        </p:nvSpPr>
        <p:spPr>
          <a:xfrm>
            <a:off x="0" y="4335840"/>
            <a:ext cx="10079640" cy="1333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PlaceHolder 1"/>
          <p:cNvSpPr>
            <a:spLocks noGrp="1"/>
          </p:cNvSpPr>
          <p:nvPr>
            <p:ph type="sldNum" idx="12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bfbfbf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19DE422A-61C6-482D-8E9B-4B6C9C509F4F}" type="slidenum">
              <a:rPr b="0" lang="en-GB" sz="1100" spc="-1" strike="noStrike">
                <a:solidFill>
                  <a:srgbClr val="bfbfbf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61" name="Rectangle 11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PlaceHolder 3"/>
          <p:cNvSpPr>
            <a:spLocks noGrp="1"/>
          </p:cNvSpPr>
          <p:nvPr>
            <p:ph type="ftr" idx="13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503640" y="1370160"/>
            <a:ext cx="5953320" cy="278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740640" y="1370160"/>
            <a:ext cx="2834640" cy="278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601"/>
              </a:spcBef>
              <a:buClr>
                <a:srgbClr val="595959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601"/>
              </a:spcBef>
              <a:buClr>
                <a:srgbClr val="eb8811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6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12" descr=""/>
          <p:cNvPicPr/>
          <p:nvPr/>
        </p:nvPicPr>
        <p:blipFill>
          <a:blip r:embed="rId3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ectangle 6"/>
          <p:cNvSpPr/>
          <p:nvPr/>
        </p:nvSpPr>
        <p:spPr>
          <a:xfrm>
            <a:off x="0" y="360"/>
            <a:ext cx="10079640" cy="62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3" name="Picture 8" descr=""/>
          <p:cNvPicPr/>
          <p:nvPr/>
        </p:nvPicPr>
        <p:blipFill>
          <a:blip r:embed="rId2"/>
          <a:stretch/>
        </p:blipFill>
        <p:spPr>
          <a:xfrm>
            <a:off x="9423360" y="5355000"/>
            <a:ext cx="520200" cy="126000"/>
          </a:xfrm>
          <a:prstGeom prst="rect">
            <a:avLst/>
          </a:prstGeom>
          <a:ln w="0">
            <a:noFill/>
          </a:ln>
        </p:spPr>
      </p:pic>
      <p:sp>
        <p:nvSpPr>
          <p:cNvPr id="404" name="Rectangle 3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5" name="Group 13"/>
          <p:cNvGrpSpPr/>
          <p:nvPr/>
        </p:nvGrpSpPr>
        <p:grpSpPr>
          <a:xfrm>
            <a:off x="503640" y="945000"/>
            <a:ext cx="528840" cy="125640"/>
            <a:chOff x="503640" y="945000"/>
            <a:chExt cx="528840" cy="125640"/>
          </a:xfrm>
        </p:grpSpPr>
        <p:sp>
          <p:nvSpPr>
            <p:cNvPr id="406" name="Rectangle 7"/>
            <p:cNvSpPr/>
            <p:nvPr/>
          </p:nvSpPr>
          <p:spPr>
            <a:xfrm>
              <a:off x="5036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Rectangle 9"/>
            <p:cNvSpPr/>
            <p:nvPr/>
          </p:nvSpPr>
          <p:spPr>
            <a:xfrm>
              <a:off x="705600" y="945000"/>
              <a:ext cx="12528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8" name="Rectangle 10"/>
            <p:cNvSpPr/>
            <p:nvPr/>
          </p:nvSpPr>
          <p:spPr>
            <a:xfrm>
              <a:off x="906840" y="945000"/>
              <a:ext cx="125640" cy="125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09" name="Rectangle 14"/>
          <p:cNvSpPr/>
          <p:nvPr/>
        </p:nvSpPr>
        <p:spPr>
          <a:xfrm>
            <a:off x="9174600" y="5355000"/>
            <a:ext cx="125640" cy="125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PlaceHolder 1"/>
          <p:cNvSpPr>
            <a:spLocks noGrp="1"/>
          </p:cNvSpPr>
          <p:nvPr>
            <p:ph type="ftr" idx="14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sldNum" idx="15"/>
          </p:nvPr>
        </p:nvSpPr>
        <p:spPr>
          <a:xfrm>
            <a:off x="503640" y="5339160"/>
            <a:ext cx="425160" cy="188640"/>
          </a:xfrm>
          <a:prstGeom prst="rect">
            <a:avLst/>
          </a:prstGeom>
          <a:noFill/>
          <a:ln w="0">
            <a:noFill/>
          </a:ln>
        </p:spPr>
        <p:txBody>
          <a:bodyPr lIns="0" anchor="ctr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GB" sz="1100" spc="-1" strike="noStrike">
                <a:solidFill>
                  <a:srgbClr val="808080"/>
                </a:solidFill>
                <a:latin typeface="Arial"/>
                <a:ea typeface="Helvetica Neue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670AC7CE-E78C-4FBA-8C70-50C035108E18}" type="slidenum">
              <a:rPr b="0" lang="en-GB" sz="1100" spc="-1" strike="noStrike">
                <a:solidFill>
                  <a:srgbClr val="808080"/>
                </a:solidFill>
                <a:latin typeface="Arial"/>
                <a:ea typeface="Helvetica Neu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503640" y="1370160"/>
            <a:ext cx="5953320" cy="382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icon to add picture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6740640" y="1370160"/>
            <a:ext cx="2834640" cy="382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Click icon to add picture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9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0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hyperlink" Target="mailto:ahalley@unomaha.edu" TargetMode="External"/><Relationship Id="rId3" Type="http://schemas.openxmlformats.org/officeDocument/2006/relationships/slideLayout" Target="../slideLayouts/slideLayout12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457200" y="2406600"/>
            <a:ext cx="7538760" cy="1936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4400" spc="97" strike="noStrike" cap="all">
                <a:solidFill>
                  <a:srgbClr val="ffffff"/>
                </a:solidFill>
                <a:latin typeface="Arial"/>
              </a:rPr>
              <a:t>Yard scheduler application</a:t>
            </a:r>
            <a:endParaRPr b="0" lang="en-US" sz="44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488880" y="4840560"/>
            <a:ext cx="751212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t">
            <a:noAutofit/>
          </a:bodyPr>
          <a:p>
            <a:pPr indent="-32400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A modern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approach to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solver hump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yard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scheduling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504000" y="5339160"/>
            <a:ext cx="5211000" cy="18864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ctr">
            <a:noAutofit/>
          </a:bodyPr>
          <a:p>
            <a:pPr indent="-324000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100" spc="-1" strike="noStrike">
                <a:solidFill>
                  <a:srgbClr val="ffffff"/>
                </a:solidFill>
                <a:latin typeface="Arial"/>
              </a:rPr>
              <a:t>Thomas Anthone, Chris Recinos, Anna Rue, Adam Halley</a:t>
            </a:r>
            <a:endParaRPr b="0" lang="en-US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/>
          </p:nvPr>
        </p:nvSpPr>
        <p:spPr>
          <a:xfrm>
            <a:off x="503640" y="1559160"/>
            <a:ext cx="7512480" cy="363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As a design guide.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following slides provide a number of examples and useful information regarding the design and use of this template.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As a starting point.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Edit the sample slides in this deck, replacing the existing data with your own.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As a PowerPoint template.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Save this deck as a POTX file to make it available every time you create a new presentation.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How to Use this File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55" name="Picture Placeholder 1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556" name=""/>
          <p:cNvSpPr txBox="1"/>
          <p:nvPr/>
        </p:nvSpPr>
        <p:spPr>
          <a:xfrm>
            <a:off x="1143000" y="228600"/>
            <a:ext cx="4572000" cy="137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Hump Yard Operation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Large Scale Maintenance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Train Routing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Load Shifts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228600" y="2200680"/>
            <a:ext cx="5207400" cy="3285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781AC5-B555-494E-99E5-26BF8E830BBA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Placeholder 1" descr=""/>
          <p:cNvPicPr/>
          <p:nvPr/>
        </p:nvPicPr>
        <p:blipFill>
          <a:blip r:embed="rId1"/>
          <a:stretch/>
        </p:blipFill>
        <p:spPr>
          <a:xfrm>
            <a:off x="6457320" y="0"/>
            <a:ext cx="3622320" cy="5669640"/>
          </a:xfrm>
          <a:prstGeom prst="rect">
            <a:avLst/>
          </a:prstGeom>
          <a:ln w="0">
            <a:noFill/>
          </a:ln>
        </p:spPr>
      </p:pic>
      <p:sp>
        <p:nvSpPr>
          <p:cNvPr id="559" name="PlaceHolder 1"/>
          <p:cNvSpPr>
            <a:spLocks noGrp="1"/>
          </p:cNvSpPr>
          <p:nvPr>
            <p:ph/>
          </p:nvPr>
        </p:nvSpPr>
        <p:spPr>
          <a:xfrm>
            <a:off x="503640" y="1370160"/>
            <a:ext cx="5669640" cy="382716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purpose of of this application is to simplify hump operations for all terminal managers. (DTO, MYO, MTO, DYO, Sup, Yard Master, etc.)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Application will work alongside terminal automation hardware/software.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Designed for continued optimization and cross functional integration.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ftr" idx="20"/>
          </p:nvPr>
        </p:nvSpPr>
        <p:spPr>
          <a:xfrm>
            <a:off x="929160" y="5339160"/>
            <a:ext cx="4819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title"/>
          </p:nvPr>
        </p:nvSpPr>
        <p:spPr>
          <a:xfrm>
            <a:off x="503640" y="283320"/>
            <a:ext cx="5669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Application Purpose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62" name="Picture 3" descr=""/>
          <p:cNvPicPr/>
          <p:nvPr/>
        </p:nvPicPr>
        <p:blipFill>
          <a:blip r:embed="rId2"/>
          <a:stretch/>
        </p:blipFill>
        <p:spPr>
          <a:xfrm>
            <a:off x="9717480" y="5299200"/>
            <a:ext cx="226440" cy="2599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39ADBC4-AA0D-4A42-A03B-22EB5BC5C814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Picture Placeholder 6" descr=""/>
          <p:cNvPicPr/>
          <p:nvPr/>
        </p:nvPicPr>
        <p:blipFill>
          <a:blip r:embed="rId1"/>
          <a:stretch/>
        </p:blipFill>
        <p:spPr>
          <a:xfrm>
            <a:off x="6457320" y="0"/>
            <a:ext cx="3622320" cy="5669640"/>
          </a:xfrm>
          <a:prstGeom prst="rect">
            <a:avLst/>
          </a:prstGeom>
          <a:ln w="0">
            <a:noFill/>
          </a:ln>
        </p:spPr>
      </p:pic>
      <p:sp>
        <p:nvSpPr>
          <p:cNvPr id="564" name="PlaceHolder 1"/>
          <p:cNvSpPr>
            <a:spLocks noGrp="1"/>
          </p:cNvSpPr>
          <p:nvPr>
            <p:ph/>
          </p:nvPr>
        </p:nvSpPr>
        <p:spPr>
          <a:xfrm>
            <a:off x="503640" y="1370160"/>
            <a:ext cx="5669640" cy="382716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>
              <a:lnSpc>
                <a:spcPct val="90000"/>
              </a:lnSpc>
              <a:spcBef>
                <a:spcPts val="1168"/>
              </a:spcBef>
              <a:buNone/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ftr" idx="21"/>
          </p:nvPr>
        </p:nvSpPr>
        <p:spPr>
          <a:xfrm>
            <a:off x="929160" y="5339160"/>
            <a:ext cx="4819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title"/>
          </p:nvPr>
        </p:nvSpPr>
        <p:spPr>
          <a:xfrm>
            <a:off x="503640" y="567000"/>
            <a:ext cx="5669640" cy="3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buNone/>
            </a:pPr>
            <a:r>
              <a:rPr b="0" lang="en-US" sz="1360" spc="-1" strike="noStrike">
                <a:solidFill>
                  <a:srgbClr val="000000"/>
                </a:solidFill>
                <a:latin typeface="Helvetica Neue"/>
              </a:rPr>
              <a:t>Project Work Flow Diagram</a:t>
            </a:r>
            <a:endParaRPr b="0" lang="en-US" sz="1360" spc="-1" strike="noStrike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567" name="Picture 2" descr=""/>
          <p:cNvPicPr/>
          <p:nvPr/>
        </p:nvPicPr>
        <p:blipFill>
          <a:blip r:embed="rId2"/>
          <a:stretch/>
        </p:blipFill>
        <p:spPr>
          <a:xfrm>
            <a:off x="9717480" y="5299200"/>
            <a:ext cx="226440" cy="259920"/>
          </a:xfrm>
          <a:prstGeom prst="rect">
            <a:avLst/>
          </a:prstGeom>
          <a:ln w="0">
            <a:noFill/>
          </a:ln>
        </p:spPr>
      </p:pic>
      <p:pic>
        <p:nvPicPr>
          <p:cNvPr id="568" name="" descr=""/>
          <p:cNvPicPr/>
          <p:nvPr/>
        </p:nvPicPr>
        <p:blipFill>
          <a:blip r:embed="rId3"/>
          <a:stretch/>
        </p:blipFill>
        <p:spPr>
          <a:xfrm>
            <a:off x="503640" y="1371600"/>
            <a:ext cx="5669640" cy="3832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4E1203D-92F2-4C22-B92B-8E340CB86CE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Simple Diagram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70" name="Rectangle 2"/>
          <p:cNvSpPr/>
          <p:nvPr/>
        </p:nvSpPr>
        <p:spPr>
          <a:xfrm>
            <a:off x="503640" y="4347000"/>
            <a:ext cx="9071640" cy="850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7c7c7f"/>
                </a:solidFill>
                <a:latin typeface="Arial"/>
                <a:ea typeface="Helvetica Neue"/>
              </a:rPr>
              <a:t>The gray bar on the bottom can be used in a variety of ways. On this slide it’s being used to separate and emphasize this text.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71" name="Picture Placeholder 2" descr=""/>
          <p:cNvPicPr/>
          <p:nvPr/>
        </p:nvPicPr>
        <p:blipFill>
          <a:blip r:embed="rId1"/>
          <a:stretch/>
        </p:blipFill>
        <p:spPr>
          <a:xfrm>
            <a:off x="6740640" y="1370160"/>
            <a:ext cx="2834640" cy="2453040"/>
          </a:xfrm>
          <a:prstGeom prst="rect">
            <a:avLst/>
          </a:prstGeom>
          <a:ln w="0">
            <a:noFill/>
          </a:ln>
        </p:spPr>
      </p:pic>
      <p:pic>
        <p:nvPicPr>
          <p:cNvPr id="572" name="" descr=""/>
          <p:cNvPicPr/>
          <p:nvPr/>
        </p:nvPicPr>
        <p:blipFill>
          <a:blip r:embed="rId2"/>
          <a:stretch/>
        </p:blipFill>
        <p:spPr>
          <a:xfrm>
            <a:off x="985680" y="1096560"/>
            <a:ext cx="5186520" cy="4389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6CBD729-1E36-425C-9027-56DF3908EED3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ftr" idx="22"/>
          </p:nvPr>
        </p:nvSpPr>
        <p:spPr>
          <a:xfrm>
            <a:off x="929160" y="5339160"/>
            <a:ext cx="822132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title"/>
          </p:nvPr>
        </p:nvSpPr>
        <p:spPr>
          <a:xfrm>
            <a:off x="503640" y="283320"/>
            <a:ext cx="907164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Tools Used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457200" y="1143000"/>
            <a:ext cx="61722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Django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Django Rest Framework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MYSQL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Python 3.11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Jet Brains YouTrack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NGINX Server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EC2 AWS Instance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Git/Github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79920" y="3657600"/>
            <a:ext cx="2908080" cy="1635840"/>
          </a:xfrm>
          <a:prstGeom prst="rect">
            <a:avLst/>
          </a:prstGeom>
          <a:ln w="0">
            <a:noFill/>
          </a:ln>
        </p:spPr>
      </p:pic>
      <p:pic>
        <p:nvPicPr>
          <p:cNvPr id="577" name="" descr=""/>
          <p:cNvPicPr/>
          <p:nvPr/>
        </p:nvPicPr>
        <p:blipFill>
          <a:blip r:embed="rId2"/>
          <a:stretch/>
        </p:blipFill>
        <p:spPr>
          <a:xfrm>
            <a:off x="3429000" y="3429000"/>
            <a:ext cx="3639240" cy="1221840"/>
          </a:xfrm>
          <a:prstGeom prst="rect">
            <a:avLst/>
          </a:prstGeom>
          <a:ln w="0">
            <a:noFill/>
          </a:ln>
        </p:spPr>
      </p:pic>
      <p:pic>
        <p:nvPicPr>
          <p:cNvPr id="578" name="" descr=""/>
          <p:cNvPicPr/>
          <p:nvPr/>
        </p:nvPicPr>
        <p:blipFill>
          <a:blip r:embed="rId3"/>
          <a:stretch/>
        </p:blipFill>
        <p:spPr>
          <a:xfrm>
            <a:off x="7086600" y="3429000"/>
            <a:ext cx="2953440" cy="1658520"/>
          </a:xfrm>
          <a:prstGeom prst="rect">
            <a:avLst/>
          </a:prstGeom>
          <a:ln w="0">
            <a:noFill/>
          </a:ln>
        </p:spPr>
      </p:pic>
      <p:pic>
        <p:nvPicPr>
          <p:cNvPr id="579" name="" descr=""/>
          <p:cNvPicPr/>
          <p:nvPr/>
        </p:nvPicPr>
        <p:blipFill>
          <a:blip r:embed="rId4"/>
          <a:stretch/>
        </p:blipFill>
        <p:spPr>
          <a:xfrm>
            <a:off x="3657600" y="4343400"/>
            <a:ext cx="685800" cy="968760"/>
          </a:xfrm>
          <a:prstGeom prst="rect">
            <a:avLst/>
          </a:prstGeom>
          <a:ln w="0">
            <a:noFill/>
          </a:ln>
        </p:spPr>
      </p:pic>
      <p:pic>
        <p:nvPicPr>
          <p:cNvPr id="580" name="" descr=""/>
          <p:cNvPicPr/>
          <p:nvPr/>
        </p:nvPicPr>
        <p:blipFill>
          <a:blip r:embed="rId5"/>
          <a:stretch/>
        </p:blipFill>
        <p:spPr>
          <a:xfrm>
            <a:off x="7086600" y="1371600"/>
            <a:ext cx="2219040" cy="1200240"/>
          </a:xfrm>
          <a:prstGeom prst="rect">
            <a:avLst/>
          </a:prstGeom>
          <a:ln w="0">
            <a:noFill/>
          </a:ln>
        </p:spPr>
      </p:pic>
      <p:pic>
        <p:nvPicPr>
          <p:cNvPr id="581" name="" descr=""/>
          <p:cNvPicPr/>
          <p:nvPr/>
        </p:nvPicPr>
        <p:blipFill>
          <a:blip r:embed="rId6"/>
          <a:stretch/>
        </p:blipFill>
        <p:spPr>
          <a:xfrm>
            <a:off x="3987000" y="914400"/>
            <a:ext cx="2142720" cy="21427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1902765-ACA2-40D0-AAE4-12665EB62C8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"/>
          <p:cNvSpPr txBox="1"/>
          <p:nvPr/>
        </p:nvSpPr>
        <p:spPr>
          <a:xfrm>
            <a:off x="685800" y="228600"/>
            <a:ext cx="4572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Demo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ftr" idx="23"/>
          </p:nvPr>
        </p:nvSpPr>
        <p:spPr>
          <a:xfrm>
            <a:off x="929160" y="5339160"/>
            <a:ext cx="3401640" cy="188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title"/>
          </p:nvPr>
        </p:nvSpPr>
        <p:spPr>
          <a:xfrm>
            <a:off x="503640" y="283320"/>
            <a:ext cx="4394160" cy="61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Moving Forward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503640" y="1304280"/>
            <a:ext cx="4252320" cy="3496320"/>
          </a:xfrm>
          <a:prstGeom prst="rect">
            <a:avLst/>
          </a:prstGeom>
          <a:noFill/>
          <a:ln w="0">
            <a:noFill/>
          </a:ln>
        </p:spPr>
        <p:txBody>
          <a:bodyPr lIns="0" t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Rest framework allows for customized integration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Optimize Hump Logic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Work on trim track/ outbound scheduling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199"/>
              </a:spcBef>
              <a:buClr>
                <a:srgbClr val="eb8811"/>
              </a:buClr>
              <a:buSzPct val="130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Work on integration with proprietary servers (i.e. Apache Tomcat)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6" name="Picture 4" descr=""/>
          <p:cNvPicPr/>
          <p:nvPr/>
        </p:nvPicPr>
        <p:blipFill>
          <a:blip r:embed="rId1"/>
          <a:stretch/>
        </p:blipFill>
        <p:spPr>
          <a:xfrm>
            <a:off x="9717480" y="5299200"/>
            <a:ext cx="226440" cy="259920"/>
          </a:xfrm>
          <a:prstGeom prst="rect">
            <a:avLst/>
          </a:prstGeom>
          <a:ln w="0">
            <a:noFill/>
          </a:ln>
        </p:spPr>
      </p:pic>
      <p:pic>
        <p:nvPicPr>
          <p:cNvPr id="587" name="Picture Placeholder 3" descr=""/>
          <p:cNvPicPr/>
          <p:nvPr/>
        </p:nvPicPr>
        <p:blipFill>
          <a:blip r:embed="rId2"/>
          <a:stretch/>
        </p:blipFill>
        <p:spPr>
          <a:xfrm>
            <a:off x="5039640" y="0"/>
            <a:ext cx="5039640" cy="56696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1D32428-63F5-4A07-8390-FD73DBF58B9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Placeholder 4" descr=""/>
          <p:cNvPicPr/>
          <p:nvPr/>
        </p:nvPicPr>
        <p:blipFill>
          <a:blip r:embed="rId1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503640" y="283680"/>
            <a:ext cx="9071640" cy="613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Questions</a:t>
            </a:r>
            <a:endParaRPr b="0" lang="en-US" sz="32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90" name="Straight Connector 2"/>
          <p:cNvSpPr/>
          <p:nvPr/>
        </p:nvSpPr>
        <p:spPr>
          <a:xfrm>
            <a:off x="505080" y="990720"/>
            <a:ext cx="329400" cy="0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Title 1"/>
          <p:cNvSpPr txBox="1"/>
          <p:nvPr/>
        </p:nvSpPr>
        <p:spPr>
          <a:xfrm>
            <a:off x="457200" y="1215000"/>
            <a:ext cx="9071640" cy="613800"/>
          </a:xfrm>
          <a:prstGeom prst="rect">
            <a:avLst/>
          </a:prstGeom>
          <a:noFill/>
          <a:ln w="0">
            <a:noFill/>
          </a:ln>
          <a:effectLst>
            <a:outerShdw dist="0" dir="0" blurRad="127080" rotWithShape="0">
              <a:srgbClr val="000000">
                <a:alpha val="65000"/>
              </a:srgbClr>
            </a:outerShdw>
          </a:effectLst>
        </p:spPr>
        <p:txBody>
          <a:bodyPr lIns="0" rIns="0" tIns="0" bIns="0" anchor="b">
            <a:noAutofit/>
          </a:bodyPr>
          <a:p>
            <a:pPr>
              <a:lnSpc>
                <a:spcPct val="8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Adam Halley – 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hlinkClick r:id="rId2"/>
              </a:rPr>
              <a:t>ahalley@unomaha.edu</a:t>
            </a:r>
            <a:endParaRPr b="0" lang="en-US" sz="1800" spc="-1" strike="noStrike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CDA5021-F50A-43E3-9EBB-8B93B62F11F3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2022-12-02T22:35:42Z</dcterms:created>
  <dc:creator/>
  <dc:description/>
  <dc:language>en-US</dc:language>
  <cp:lastModifiedBy/>
  <dcterms:modified xsi:type="dcterms:W3CDTF">2022-12-03T00:35:03Z</dcterms:modified>
  <cp:revision>9</cp:revision>
  <dc:subject/>
  <dc:title/>
</cp:coreProperties>
</file>